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10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01B1D4-FCC5-4809-AB1F-D2C06227FE8E}" type="datetimeFigureOut">
              <a:rPr lang="en-US" smtClean="0"/>
              <a:t>6/6/2023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60BA54-F53F-42B6-A658-5EFF0D4490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971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0BA54-F53F-42B6-A658-5EFF0D44901F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3404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0BA54-F53F-42B6-A658-5EFF0D44901F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1731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az-Latn-AZ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“Xarici investisiyalar və xidmətlər üzrə əməliyyatlar haqqında” 1-invest rəsmi statistika hesabatının proqram təminatına dair təlimat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292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5" r="11450" b="3897"/>
          <a:stretch/>
        </p:blipFill>
        <p:spPr bwMode="auto">
          <a:xfrm>
            <a:off x="0" y="0"/>
            <a:ext cx="9144000" cy="701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7267571"/>
      </p:ext>
    </p:extLst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18" r="11739" b="1649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2796100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5" r="12012" b="5829"/>
          <a:stretch/>
        </p:blipFill>
        <p:spPr bwMode="auto">
          <a:xfrm>
            <a:off x="0" y="-80645"/>
            <a:ext cx="9144000" cy="6961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rc 2"/>
          <p:cNvSpPr/>
          <p:nvPr/>
        </p:nvSpPr>
        <p:spPr>
          <a:xfrm>
            <a:off x="1905000" y="2206487"/>
            <a:ext cx="533400" cy="3810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rc 3"/>
          <p:cNvSpPr/>
          <p:nvPr/>
        </p:nvSpPr>
        <p:spPr>
          <a:xfrm>
            <a:off x="2362200" y="1447800"/>
            <a:ext cx="762000" cy="3810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364715"/>
      </p:ext>
    </p:extLst>
  </p:cSld>
  <p:clrMapOvr>
    <a:masterClrMapping/>
  </p:clrMapOvr>
  <p:transition spd="slow">
    <p:wheel spokes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16" r="11848" b="9952"/>
          <a:stretch/>
        </p:blipFill>
        <p:spPr bwMode="auto">
          <a:xfrm>
            <a:off x="0" y="13252"/>
            <a:ext cx="9144000" cy="6874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rc 2"/>
          <p:cNvSpPr/>
          <p:nvPr/>
        </p:nvSpPr>
        <p:spPr>
          <a:xfrm>
            <a:off x="1600200" y="2971800"/>
            <a:ext cx="762000" cy="2133599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01741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9" r="22330" b="4228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rc 2"/>
          <p:cNvSpPr/>
          <p:nvPr/>
        </p:nvSpPr>
        <p:spPr>
          <a:xfrm>
            <a:off x="2362200" y="2209800"/>
            <a:ext cx="762000" cy="3810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rc 3"/>
          <p:cNvSpPr/>
          <p:nvPr/>
        </p:nvSpPr>
        <p:spPr>
          <a:xfrm>
            <a:off x="1905000" y="3238500"/>
            <a:ext cx="304800" cy="3429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74908"/>
      </p:ext>
    </p:extLst>
  </p:cSld>
  <p:clrMapOvr>
    <a:masterClrMapping/>
  </p:clrMapOvr>
  <p:transition spd="slow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34" r="22429" b="13492"/>
          <a:stretch/>
        </p:blipFill>
        <p:spPr bwMode="auto">
          <a:xfrm>
            <a:off x="0" y="990600"/>
            <a:ext cx="9144000" cy="586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368826" y="152400"/>
            <a:ext cx="3962400" cy="6096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Kont</a:t>
            </a:r>
            <a:r>
              <a:rPr lang="az-Latn-AZ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ro</a:t>
            </a:r>
            <a: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llar (6-c</a:t>
            </a:r>
            <a:r>
              <a:rPr lang="az-Latn-AZ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ı və 7-ci bölmələr üzrə)</a:t>
            </a:r>
            <a:endParaRPr 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269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8722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H="1" flipV="1">
            <a:off x="1447800" y="574430"/>
            <a:ext cx="335573" cy="60960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1752600" y="762000"/>
            <a:ext cx="2514600" cy="79130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B</a:t>
            </a:r>
            <a:r>
              <a:rPr lang="az-Latn-AZ" dirty="0"/>
              <a:t>ölmələr: hər bir bölmənin üzərinə tıklamaqla açmaq olur.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7370885" y="1157654"/>
            <a:ext cx="1066800" cy="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5691555" y="685800"/>
            <a:ext cx="1676400" cy="79130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z-Latn-AZ" dirty="0"/>
              <a:t>Sistmendən çıxış üçün istifadə olunur.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924300" y="5501054"/>
            <a:ext cx="3695700" cy="914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z-Latn-AZ" dirty="0"/>
              <a:t>«Sətir əlavə et» və «Sətri silmək» işarələri haqqında məlumat tablosu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149382" y="3924300"/>
            <a:ext cx="1950427" cy="1295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z-Latn-AZ" dirty="0"/>
              <a:t>Hər bir bölmənin göstəriciləri doldurulduqdan sonra bu düymə tıklanır.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5943600" y="1752600"/>
            <a:ext cx="2057400" cy="79130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z-Latn-AZ" dirty="0"/>
              <a:t>Yeni sətir əlavə etmək üçün istifadə olunur</a:t>
            </a:r>
            <a:endParaRPr lang="en-US" dirty="0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8001000" y="2057400"/>
            <a:ext cx="939312" cy="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457200" y="4572000"/>
            <a:ext cx="647700" cy="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2438400" y="5958254"/>
            <a:ext cx="1485900" cy="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6095999" y="3292706"/>
            <a:ext cx="2050991" cy="79130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z-Latn-AZ" dirty="0"/>
              <a:t>Sətir silmək üçün istifadə olunur</a:t>
            </a:r>
            <a:endParaRPr lang="en-US" dirty="0"/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8153400" y="3790800"/>
            <a:ext cx="586155" cy="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0001596"/>
      </p:ext>
    </p:extLst>
  </p:cSld>
  <p:clrMapOvr>
    <a:masterClrMapping/>
  </p:clrMapOvr>
  <p:transition spd="slow" advTm="10000">
    <p:wheel spokes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Left Arrow 1"/>
          <p:cNvSpPr/>
          <p:nvPr/>
        </p:nvSpPr>
        <p:spPr>
          <a:xfrm>
            <a:off x="2590800" y="4648200"/>
            <a:ext cx="3657600" cy="914400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i="1" dirty="0"/>
              <a:t>X</a:t>
            </a:r>
            <a:r>
              <a:rPr lang="az-Latn-AZ" sz="3200" b="1" i="1" dirty="0"/>
              <a:t>ətalar</a:t>
            </a:r>
            <a:endParaRPr lang="en-US" sz="3200" b="1" i="1" dirty="0"/>
          </a:p>
        </p:txBody>
      </p:sp>
    </p:spTree>
    <p:extLst>
      <p:ext uri="{BB962C8B-B14F-4D97-AF65-F5344CB8AC3E}">
        <p14:creationId xmlns:p14="http://schemas.microsoft.com/office/powerpoint/2010/main" val="3530392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2" r="22663" b="12975"/>
          <a:stretch/>
        </p:blipFill>
        <p:spPr bwMode="auto">
          <a:xfrm>
            <a:off x="-11110" y="-298174"/>
            <a:ext cx="9125293" cy="7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rc 2"/>
          <p:cNvSpPr/>
          <p:nvPr/>
        </p:nvSpPr>
        <p:spPr>
          <a:xfrm>
            <a:off x="4648200" y="2971800"/>
            <a:ext cx="685800" cy="381000"/>
          </a:xfrm>
          <a:prstGeom prst="arc">
            <a:avLst>
              <a:gd name="adj1" fmla="val 191542"/>
              <a:gd name="adj2" fmla="val 14463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rc 4"/>
          <p:cNvSpPr/>
          <p:nvPr/>
        </p:nvSpPr>
        <p:spPr>
          <a:xfrm>
            <a:off x="2743200" y="3124200"/>
            <a:ext cx="1219200" cy="6858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rc 5"/>
          <p:cNvSpPr/>
          <p:nvPr/>
        </p:nvSpPr>
        <p:spPr>
          <a:xfrm>
            <a:off x="2743200" y="2133600"/>
            <a:ext cx="1219200" cy="6858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c 6"/>
          <p:cNvSpPr/>
          <p:nvPr/>
        </p:nvSpPr>
        <p:spPr>
          <a:xfrm>
            <a:off x="6553200" y="2272748"/>
            <a:ext cx="1219200" cy="6858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c 7"/>
          <p:cNvSpPr/>
          <p:nvPr/>
        </p:nvSpPr>
        <p:spPr>
          <a:xfrm>
            <a:off x="2590800" y="5715000"/>
            <a:ext cx="1219200" cy="6858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c 8"/>
          <p:cNvSpPr/>
          <p:nvPr/>
        </p:nvSpPr>
        <p:spPr>
          <a:xfrm>
            <a:off x="4724400" y="5943600"/>
            <a:ext cx="1219200" cy="3810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c 9"/>
          <p:cNvSpPr/>
          <p:nvPr/>
        </p:nvSpPr>
        <p:spPr>
          <a:xfrm>
            <a:off x="6705600" y="5943600"/>
            <a:ext cx="2209800" cy="3810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c 10"/>
          <p:cNvSpPr/>
          <p:nvPr/>
        </p:nvSpPr>
        <p:spPr>
          <a:xfrm>
            <a:off x="6659217" y="2971800"/>
            <a:ext cx="884583" cy="990600"/>
          </a:xfrm>
          <a:prstGeom prst="arc">
            <a:avLst>
              <a:gd name="adj1" fmla="val 191542"/>
              <a:gd name="adj2" fmla="val 75863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c 11"/>
          <p:cNvSpPr/>
          <p:nvPr/>
        </p:nvSpPr>
        <p:spPr>
          <a:xfrm>
            <a:off x="7810499" y="2971800"/>
            <a:ext cx="988943" cy="3810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249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3" r="22500" b="606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rc 2"/>
          <p:cNvSpPr/>
          <p:nvPr/>
        </p:nvSpPr>
        <p:spPr>
          <a:xfrm>
            <a:off x="2362200" y="2209800"/>
            <a:ext cx="762000" cy="3810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646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07" r="22397" b="3676"/>
          <a:stretch/>
        </p:blipFill>
        <p:spPr bwMode="auto">
          <a:xfrm>
            <a:off x="0" y="-190502"/>
            <a:ext cx="9144000" cy="9332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rc 2"/>
          <p:cNvSpPr/>
          <p:nvPr/>
        </p:nvSpPr>
        <p:spPr>
          <a:xfrm>
            <a:off x="2743200" y="4475504"/>
            <a:ext cx="762000" cy="3810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689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" t="7470" r="22050" b="3808"/>
          <a:stretch/>
        </p:blipFill>
        <p:spPr bwMode="auto">
          <a:xfrm>
            <a:off x="0" y="-3313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rc 2"/>
          <p:cNvSpPr/>
          <p:nvPr/>
        </p:nvSpPr>
        <p:spPr>
          <a:xfrm>
            <a:off x="3970682" y="2743200"/>
            <a:ext cx="381000" cy="381000"/>
          </a:xfrm>
          <a:prstGeom prst="arc">
            <a:avLst>
              <a:gd name="adj1" fmla="val 191542"/>
              <a:gd name="adj2" fmla="val 169079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96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13" r="11413" b="2110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1907652"/>
      </p:ext>
    </p:extLst>
  </p:cSld>
  <p:clrMapOvr>
    <a:masterClrMapping/>
  </p:clrMapOvr>
  <p:transition spd="slow">
    <p:pull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146</TotalTime>
  <Words>85</Words>
  <Application>Microsoft Office PowerPoint</Application>
  <PresentationFormat>On-screen Show (4:3)</PresentationFormat>
  <Paragraphs>11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“Xarici investisiyalar və xidmətlər üzrə əməliyyatlar haqqında” 1-invest rəsmi statistika hesabatının proqram təminatına dair təlimat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Ilaha Huseynova</dc:creator>
  <cp:lastModifiedBy>Ilaha Huseynova</cp:lastModifiedBy>
  <cp:revision>14</cp:revision>
  <dcterms:created xsi:type="dcterms:W3CDTF">2006-08-16T00:00:00Z</dcterms:created>
  <dcterms:modified xsi:type="dcterms:W3CDTF">2023-06-06T12:53:23Z</dcterms:modified>
</cp:coreProperties>
</file>