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9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76200"/>
            <a:ext cx="9144000" cy="67818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z-Latn-AZ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 Xarici borc haqqında” 1-xarici borc, nömrəli  rəsmi statistika hesabatı formasının proqram təminatına dair təlimat</a:t>
            </a:r>
            <a:b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2091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76200"/>
            <a:ext cx="9144000" cy="67818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z-Latn-AZ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“Xarici borcun yaranması və ona xidmət edilməsi haqqında” 2-xarici borc nömrəli  rəsmi statistika hesabatı formasının proqram təminatına dair təlimat</a:t>
            </a:r>
            <a:b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177456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" t="7258" r="35514" b="15649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3447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0" r="35981" b="1697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501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3" r="35795" b="24787"/>
          <a:stretch/>
        </p:blipFill>
        <p:spPr>
          <a:xfrm>
            <a:off x="-76200" y="0"/>
            <a:ext cx="9220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894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" t="7286" r="33555" b="594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53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48" t="13347" r="34486" b="45947"/>
          <a:stretch/>
        </p:blipFill>
        <p:spPr>
          <a:xfrm>
            <a:off x="-127475" y="0"/>
            <a:ext cx="9220200" cy="6858000"/>
          </a:xfrm>
          <a:prstGeom prst="rect">
            <a:avLst/>
          </a:prstGeom>
        </p:spPr>
      </p:pic>
      <p:sp>
        <p:nvSpPr>
          <p:cNvPr id="3" name="Arc 2"/>
          <p:cNvSpPr/>
          <p:nvPr/>
        </p:nvSpPr>
        <p:spPr>
          <a:xfrm>
            <a:off x="4629" y="39624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004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2" r="35522" b="3273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Arc 2"/>
          <p:cNvSpPr/>
          <p:nvPr/>
        </p:nvSpPr>
        <p:spPr>
          <a:xfrm>
            <a:off x="712" y="6324600"/>
            <a:ext cx="762000" cy="4572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961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57" r="36075" b="9169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Arc 2"/>
          <p:cNvSpPr/>
          <p:nvPr/>
        </p:nvSpPr>
        <p:spPr>
          <a:xfrm>
            <a:off x="0" y="49530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4" name="Arc 3"/>
          <p:cNvSpPr/>
          <p:nvPr/>
        </p:nvSpPr>
        <p:spPr>
          <a:xfrm>
            <a:off x="5697" y="28575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852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8" r="36355" b="25452"/>
          <a:stretch/>
        </p:blipFill>
        <p:spPr>
          <a:xfrm>
            <a:off x="-9970" y="0"/>
            <a:ext cx="9144000" cy="6858000"/>
          </a:xfrm>
          <a:prstGeom prst="rect">
            <a:avLst/>
          </a:prstGeom>
        </p:spPr>
      </p:pic>
      <p:sp>
        <p:nvSpPr>
          <p:cNvPr id="3" name="Arc 2"/>
          <p:cNvSpPr/>
          <p:nvPr/>
        </p:nvSpPr>
        <p:spPr>
          <a:xfrm>
            <a:off x="0" y="45720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4" name="Arc 3"/>
          <p:cNvSpPr/>
          <p:nvPr/>
        </p:nvSpPr>
        <p:spPr>
          <a:xfrm>
            <a:off x="-27774" y="28956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438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8" r="35421" b="2578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Arc 2"/>
          <p:cNvSpPr/>
          <p:nvPr/>
        </p:nvSpPr>
        <p:spPr>
          <a:xfrm>
            <a:off x="18516" y="6324600"/>
            <a:ext cx="762000" cy="4572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190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58" r="35608" b="10166"/>
          <a:stretch/>
        </p:blipFill>
        <p:spPr>
          <a:xfrm>
            <a:off x="3205" y="0"/>
            <a:ext cx="9153970" cy="6858000"/>
          </a:xfrm>
          <a:prstGeom prst="rect">
            <a:avLst/>
          </a:prstGeom>
        </p:spPr>
      </p:pic>
      <p:sp>
        <p:nvSpPr>
          <p:cNvPr id="5" name="Down Arrow 4"/>
          <p:cNvSpPr/>
          <p:nvPr/>
        </p:nvSpPr>
        <p:spPr>
          <a:xfrm>
            <a:off x="6172200" y="1828800"/>
            <a:ext cx="1752600" cy="3200400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sz="2800" dirty="0" err="1">
                <a:solidFill>
                  <a:srgbClr val="C00000"/>
                </a:solidFill>
              </a:rPr>
              <a:t>Ard</a:t>
            </a:r>
            <a:r>
              <a:rPr lang="az-Latn-AZ" sz="2800" dirty="0">
                <a:solidFill>
                  <a:srgbClr val="C00000"/>
                </a:solidFill>
              </a:rPr>
              <a:t>ıcıl doldurulur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6" name="Arc 5"/>
          <p:cNvSpPr/>
          <p:nvPr/>
        </p:nvSpPr>
        <p:spPr>
          <a:xfrm>
            <a:off x="152400" y="15240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Arc 6"/>
          <p:cNvSpPr/>
          <p:nvPr/>
        </p:nvSpPr>
        <p:spPr>
          <a:xfrm>
            <a:off x="152400" y="22860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Arc 7"/>
          <p:cNvSpPr/>
          <p:nvPr/>
        </p:nvSpPr>
        <p:spPr>
          <a:xfrm>
            <a:off x="152400" y="30480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Arc 8"/>
          <p:cNvSpPr/>
          <p:nvPr/>
        </p:nvSpPr>
        <p:spPr>
          <a:xfrm>
            <a:off x="762000" y="38862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Arc 9"/>
          <p:cNvSpPr/>
          <p:nvPr/>
        </p:nvSpPr>
        <p:spPr>
          <a:xfrm>
            <a:off x="0" y="46482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Arc 10"/>
          <p:cNvSpPr/>
          <p:nvPr/>
        </p:nvSpPr>
        <p:spPr>
          <a:xfrm>
            <a:off x="4419600" y="51816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Arc 11"/>
          <p:cNvSpPr/>
          <p:nvPr/>
        </p:nvSpPr>
        <p:spPr>
          <a:xfrm>
            <a:off x="4389690" y="5585033"/>
            <a:ext cx="381000" cy="1905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Arc 14"/>
          <p:cNvSpPr/>
          <p:nvPr/>
        </p:nvSpPr>
        <p:spPr>
          <a:xfrm>
            <a:off x="4371174" y="5925440"/>
            <a:ext cx="381000" cy="1905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Arc 15"/>
          <p:cNvSpPr/>
          <p:nvPr/>
        </p:nvSpPr>
        <p:spPr>
          <a:xfrm>
            <a:off x="4417464" y="6172200"/>
            <a:ext cx="381000" cy="1905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Arc 16"/>
          <p:cNvSpPr/>
          <p:nvPr/>
        </p:nvSpPr>
        <p:spPr>
          <a:xfrm>
            <a:off x="4419600" y="6477000"/>
            <a:ext cx="381000" cy="1905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513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" t="6428" r="35701" b="734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Arc 2"/>
          <p:cNvSpPr/>
          <p:nvPr/>
        </p:nvSpPr>
        <p:spPr>
          <a:xfrm>
            <a:off x="2286000" y="2667000"/>
            <a:ext cx="381000" cy="1905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Arc 3"/>
          <p:cNvSpPr/>
          <p:nvPr/>
        </p:nvSpPr>
        <p:spPr>
          <a:xfrm>
            <a:off x="2286000" y="2362200"/>
            <a:ext cx="381000" cy="1905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Arc 4"/>
          <p:cNvSpPr/>
          <p:nvPr/>
        </p:nvSpPr>
        <p:spPr>
          <a:xfrm>
            <a:off x="5410200" y="4800600"/>
            <a:ext cx="381000" cy="1905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8984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43</Words>
  <Application>Microsoft Office PowerPoint</Application>
  <PresentationFormat>On-screen Show (4:3)</PresentationFormat>
  <Paragraphs>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“ Xarici borc haqqında” 1-xarici borc, nömrəli  rəsmi statistika hesabatı formasının proqram təminatına dair təlimat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“Xarici borcun yaranması və ona xidmət edilməsi haqqında” 2-xarici borc nömrəli  rəsmi statistika hesabatı formasının proqram təminatına dair təlimat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 Xarici borc haqqında” 1-xarici borc, “Xarici borcun yaranması və ona xidmət edilməsi haqqında” 2-xarici borc nömrəli  rəsmi statistika hesabatı formalarının proqram təminatına dair təlimat</dc:title>
  <dc:creator>Ilaha Huseynova</dc:creator>
  <cp:lastModifiedBy>Ilaha Huseynova</cp:lastModifiedBy>
  <cp:revision>7</cp:revision>
  <dcterms:created xsi:type="dcterms:W3CDTF">2006-08-16T00:00:00Z</dcterms:created>
  <dcterms:modified xsi:type="dcterms:W3CDTF">2023-06-06T12:41:51Z</dcterms:modified>
</cp:coreProperties>
</file>